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606-E6F6-49D0-A313-4F527D864375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1A-CEB4-4023-9649-F2DB68E825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606-E6F6-49D0-A313-4F527D864375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1A-CEB4-4023-9649-F2DB68E82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606-E6F6-49D0-A313-4F527D864375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1A-CEB4-4023-9649-F2DB68E82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606-E6F6-49D0-A313-4F527D864375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1A-CEB4-4023-9649-F2DB68E82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606-E6F6-49D0-A313-4F527D864375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1A-CEB4-4023-9649-F2DB68E825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606-E6F6-49D0-A313-4F527D864375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1A-CEB4-4023-9649-F2DB68E82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606-E6F6-49D0-A313-4F527D864375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1A-CEB4-4023-9649-F2DB68E82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606-E6F6-49D0-A313-4F527D864375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1A-CEB4-4023-9649-F2DB68E82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606-E6F6-49D0-A313-4F527D864375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1A-CEB4-4023-9649-F2DB68E82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606-E6F6-49D0-A313-4F527D864375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1A-CEB4-4023-9649-F2DB68E82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606-E6F6-49D0-A313-4F527D864375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22CD1A-CEB4-4023-9649-F2DB68E825E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F96606-E6F6-49D0-A313-4F527D864375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22CD1A-CEB4-4023-9649-F2DB68E825E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 RUBBER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US" b="1" u="sng" dirty="0"/>
              <a:t>SYNTHETIC  RUBBER:</a:t>
            </a:r>
            <a:endParaRPr lang="en-US" dirty="0"/>
          </a:p>
          <a:p>
            <a:r>
              <a:rPr lang="en-US" dirty="0"/>
              <a:t>It  is  obtained  naturally  as  latex  from  the  rubber  tree.</a:t>
            </a:r>
          </a:p>
          <a:p>
            <a:r>
              <a:rPr lang="en-US" dirty="0"/>
              <a:t>It  is  cheaper  than  natural  rubber.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457200" y="1066800"/>
          <a:ext cx="8382000" cy="5105400"/>
        </p:xfrm>
        <a:graphic>
          <a:graphicData uri="http://schemas.openxmlformats.org/presentationml/2006/ole">
            <p:oleObj spid="_x0000_s1025" name="Bitmap Image" r:id="rId3" imgW="2467319" imgH="1848108" progId="Paint.Picture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u="sng" dirty="0" smtClean="0"/>
              <a:t>SYNTHETIC  ADHESIVES:</a:t>
            </a:r>
            <a:br>
              <a:rPr lang="en-US" b="1" u="sng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Materials  </a:t>
            </a:r>
            <a:r>
              <a:rPr lang="en-US" dirty="0" smtClean="0"/>
              <a:t>such  as  glue  and  gum  that  are  used  to  stick  things  are  called  adhesives.</a:t>
            </a:r>
          </a:p>
          <a:p>
            <a:r>
              <a:rPr lang="en-US" dirty="0" smtClean="0"/>
              <a:t>It  is  stronger  than  natural  adhesives.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USES</a:t>
            </a:r>
            <a:endParaRPr lang="en-US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49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Flow</vt:lpstr>
      <vt:lpstr>Paintbrush Picture</vt:lpstr>
      <vt:lpstr>SYNTHETIC  RUBBER</vt:lpstr>
      <vt:lpstr>Slide 2</vt:lpstr>
      <vt:lpstr>                SYNTHETIC  ADHESIVES: </vt:lpstr>
      <vt:lpstr> USES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SYNTHETIC  RUBBER</dc:title>
  <dc:creator>sns</dc:creator>
  <cp:lastModifiedBy>sns</cp:lastModifiedBy>
  <cp:revision>1</cp:revision>
  <dcterms:created xsi:type="dcterms:W3CDTF">2019-06-26T10:53:56Z</dcterms:created>
  <dcterms:modified xsi:type="dcterms:W3CDTF">2019-06-26T11:00:39Z</dcterms:modified>
</cp:coreProperties>
</file>